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4" r:id="rId5"/>
    <p:sldId id="272" r:id="rId6"/>
    <p:sldId id="259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01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07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900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171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304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28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104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361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5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324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33B06B1-6800-4BB7-8E55-CA569EFA0C47}" type="datetimeFigureOut">
              <a:rPr lang="sk-SK" smtClean="0"/>
              <a:t>30. 5. 2022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D875020-6451-409E-BA8A-76829F42A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2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512617"/>
            <a:ext cx="9418320" cy="4304921"/>
          </a:xfrm>
        </p:spPr>
        <p:txBody>
          <a:bodyPr>
            <a:normAutofit/>
          </a:bodyPr>
          <a:lstStyle/>
          <a:p>
            <a:r>
              <a:rPr lang="sk-SK" dirty="0"/>
              <a:t>Erasmus+</a:t>
            </a:r>
            <a:br>
              <a:rPr lang="sk-SK" dirty="0">
                <a:solidFill>
                  <a:srgbClr val="FFC000"/>
                </a:solidFill>
              </a:rPr>
            </a:br>
            <a:r>
              <a:rPr lang="sk-SK" sz="4000" b="1" dirty="0" err="1">
                <a:solidFill>
                  <a:srgbClr val="FFC000"/>
                </a:solidFill>
              </a:rPr>
              <a:t>Deutsch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sz="4000" b="1" dirty="0" err="1">
                <a:solidFill>
                  <a:srgbClr val="FFC000"/>
                </a:solidFill>
              </a:rPr>
              <a:t>und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sz="4000" b="1" dirty="0" err="1">
                <a:solidFill>
                  <a:srgbClr val="FFC000"/>
                </a:solidFill>
              </a:rPr>
              <a:t>Lehrerfortbildung</a:t>
            </a:r>
            <a:br>
              <a:rPr lang="sk-SK" sz="3600" b="1" dirty="0">
                <a:solidFill>
                  <a:srgbClr val="FFC000"/>
                </a:solidFill>
              </a:rPr>
            </a:br>
            <a:br>
              <a:rPr lang="sk-SK" sz="3600" b="1" dirty="0">
                <a:solidFill>
                  <a:srgbClr val="FFC000"/>
                </a:solidFill>
              </a:rPr>
            </a:br>
            <a:r>
              <a:rPr lang="sk-SK" sz="3600" b="1" dirty="0">
                <a:solidFill>
                  <a:srgbClr val="FFC000"/>
                </a:solidFill>
              </a:rPr>
              <a:t>Mgr. Erika Müllerová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693" y="4817539"/>
            <a:ext cx="9440034" cy="1049867"/>
          </a:xfrm>
        </p:spPr>
        <p:txBody>
          <a:bodyPr>
            <a:noAutofit/>
          </a:bodyPr>
          <a:lstStyle/>
          <a:p>
            <a:r>
              <a:rPr lang="sk-SK" sz="2800" dirty="0" err="1">
                <a:solidFill>
                  <a:schemeClr val="tx1"/>
                </a:solidFill>
              </a:rPr>
              <a:t>Wien</a:t>
            </a:r>
            <a:r>
              <a:rPr lang="sk-SK" sz="2800" dirty="0">
                <a:solidFill>
                  <a:schemeClr val="tx1"/>
                </a:solidFill>
              </a:rPr>
              <a:t>, 12.7. - 23.7.2021</a:t>
            </a:r>
          </a:p>
        </p:txBody>
      </p:sp>
    </p:spTree>
    <p:extLst>
      <p:ext uri="{BB962C8B-B14F-4D97-AF65-F5344CB8AC3E}">
        <p14:creationId xmlns:p14="http://schemas.microsoft.com/office/powerpoint/2010/main" val="194378423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73392" y="2743200"/>
            <a:ext cx="4975123" cy="373134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1315" y="2179819"/>
            <a:ext cx="5122212" cy="384165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98206" y="339213"/>
            <a:ext cx="9318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latin typeface="Goudy Stout" panose="0202090407030B020401" pitchFamily="18" charset="0"/>
              </a:rPr>
              <a:t>Orgánový koncert </a:t>
            </a:r>
          </a:p>
          <a:p>
            <a:r>
              <a:rPr lang="sk-SK" sz="3600" dirty="0">
                <a:latin typeface="Goudy Stout" panose="0202090407030B020401" pitchFamily="18" charset="0"/>
              </a:rPr>
              <a:t>v </a:t>
            </a:r>
            <a:r>
              <a:rPr lang="sk-SK" sz="3600" dirty="0" err="1">
                <a:latin typeface="Goudy Stout" panose="0202090407030B020401" pitchFamily="18" charset="0"/>
              </a:rPr>
              <a:t>Stephansdom</a:t>
            </a:r>
            <a:endParaRPr lang="sk-SK" sz="36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33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135626" y="501445"/>
            <a:ext cx="86950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>
                <a:latin typeface="Goudy Stout" panose="0202090407030B020401" pitchFamily="18" charset="0"/>
              </a:rPr>
              <a:t>Schönbrun</a:t>
            </a:r>
            <a:r>
              <a:rPr lang="sk-SK" sz="4000" dirty="0" err="1">
                <a:latin typeface="Goudy Stout" panose="0202090407030B020401" pitchFamily="18" charset="0"/>
              </a:rPr>
              <a:t>n</a:t>
            </a:r>
            <a:endParaRPr lang="sk-SK" sz="4000" dirty="0">
              <a:latin typeface="Goudy Stout" panose="0202090407030B020401" pitchFamily="18" charset="0"/>
            </a:endParaRPr>
          </a:p>
          <a:p>
            <a:r>
              <a:rPr lang="sk-SK" sz="4000" dirty="0">
                <a:latin typeface="Goudy Stout" panose="0202090407030B020401" pitchFamily="18" charset="0"/>
              </a:rPr>
              <a:t>                      </a:t>
            </a:r>
            <a:r>
              <a:rPr lang="sk-SK" sz="3200" dirty="0">
                <a:latin typeface="Goudy Stout" panose="0202090407030B020401" pitchFamily="18" charset="0"/>
              </a:rPr>
              <a:t>18.júla</a:t>
            </a:r>
          </a:p>
        </p:txBody>
      </p:sp>
    </p:spTree>
    <p:extLst>
      <p:ext uri="{BB962C8B-B14F-4D97-AF65-F5344CB8AC3E}">
        <p14:creationId xmlns:p14="http://schemas.microsoft.com/office/powerpoint/2010/main" val="236277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333" y="619431"/>
            <a:ext cx="4067483" cy="54233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201" y="619432"/>
            <a:ext cx="4067483" cy="542331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186333" y="6268065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latin typeface="Goudy Stout" panose="0202090407030B020401" pitchFamily="18" charset="0"/>
              </a:rPr>
              <a:t>Kronprinzengarten</a:t>
            </a:r>
            <a:endParaRPr lang="sk-SK" dirty="0">
              <a:latin typeface="Goudy Stout" panose="0202090407030B020401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09201" y="6141884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latin typeface="Goudy Stout" panose="0202090407030B020401" pitchFamily="18" charset="0"/>
              </a:rPr>
              <a:t>Irrgarten</a:t>
            </a:r>
            <a:r>
              <a:rPr lang="sk-SK" dirty="0">
                <a:latin typeface="Goudy Stout" panose="0202090407030B020401" pitchFamily="18" charset="0"/>
              </a:rPr>
              <a:t> </a:t>
            </a:r>
          </a:p>
          <a:p>
            <a:r>
              <a:rPr lang="sk-SK" dirty="0" err="1">
                <a:latin typeface="Goudy Stout" panose="0202090407030B020401" pitchFamily="18" charset="0"/>
              </a:rPr>
              <a:t>und</a:t>
            </a:r>
            <a:r>
              <a:rPr lang="sk-SK" dirty="0">
                <a:latin typeface="Goudy Stout" panose="0202090407030B020401" pitchFamily="18" charset="0"/>
              </a:rPr>
              <a:t> </a:t>
            </a:r>
            <a:r>
              <a:rPr lang="sk-SK" b="1" dirty="0" err="1">
                <a:latin typeface="Goudy Stout" panose="0202090407030B020401" pitchFamily="18" charset="0"/>
              </a:rPr>
              <a:t>Labyrinth</a:t>
            </a:r>
            <a:endParaRPr lang="sk-SK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2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12" y="1929441"/>
            <a:ext cx="4645742" cy="464574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04684" y="589936"/>
            <a:ext cx="922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>
                <a:latin typeface="Goudy Stout" panose="0202090407030B020401" pitchFamily="18" charset="0"/>
              </a:rPr>
              <a:t>Schönbrunngarten</a:t>
            </a:r>
            <a:endParaRPr lang="sk-SK" sz="3600" dirty="0">
              <a:latin typeface="Goudy Stout" panose="0202090407030B020401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68295" y="2224408"/>
            <a:ext cx="5407743" cy="40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02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429" y="1425681"/>
            <a:ext cx="3816757" cy="508900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07" y="1412570"/>
            <a:ext cx="3829664" cy="510621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31723" y="402416"/>
            <a:ext cx="1011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>
                <a:latin typeface="Goudy Stout" panose="0202090407030B020401" pitchFamily="18" charset="0"/>
              </a:rPr>
              <a:t>Hundertwasserhaus</a:t>
            </a:r>
            <a:endParaRPr lang="sk-SK" sz="36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86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026" y="2315498"/>
            <a:ext cx="5525728" cy="414429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725506" y="151088"/>
            <a:ext cx="9596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err="1">
                <a:latin typeface="Goudy Stout" panose="0202090407030B020401" pitchFamily="18" charset="0"/>
              </a:rPr>
              <a:t>Kunsthistorisches</a:t>
            </a:r>
            <a:r>
              <a:rPr lang="sk-SK" sz="3600" dirty="0">
                <a:latin typeface="Goudy Stout" panose="0202090407030B020401" pitchFamily="18" charset="0"/>
              </a:rPr>
              <a:t> </a:t>
            </a:r>
            <a:r>
              <a:rPr lang="sk-SK" sz="3600" dirty="0" err="1">
                <a:latin typeface="Goudy Stout" panose="0202090407030B020401" pitchFamily="18" charset="0"/>
              </a:rPr>
              <a:t>Museum</a:t>
            </a:r>
            <a:endParaRPr lang="sk-SK" sz="3600" dirty="0">
              <a:latin typeface="Goudy Stout" panose="0202090407030B020401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530645" y="1587665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latin typeface="Goudy Stout" panose="0202090407030B020401" pitchFamily="18" charset="0"/>
              </a:rPr>
              <a:t>19. júla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25" y="1681316"/>
            <a:ext cx="3583858" cy="47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" y="442453"/>
            <a:ext cx="6410632" cy="480797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56903" y="2551471"/>
            <a:ext cx="5506064" cy="41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5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6422" y="2204886"/>
            <a:ext cx="4896465" cy="367234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71949" y="162232"/>
            <a:ext cx="108253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de-DE" sz="2400" b="1" cap="all" dirty="0">
                <a:latin typeface="Goudy Stout" panose="0202090407030B020401" pitchFamily="18" charset="0"/>
              </a:rPr>
            </a:br>
            <a:r>
              <a:rPr lang="de-DE" sz="2400" b="1" cap="all" dirty="0">
                <a:latin typeface="Goudy Stout" panose="0202090407030B020401" pitchFamily="18" charset="0"/>
              </a:rPr>
              <a:t>SISI MUSEUM IN DER HOFBURG WIEN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670" y="1542141"/>
            <a:ext cx="3748378" cy="499783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845344" y="1142031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latin typeface="Goudy Stout" panose="0202090407030B020401" pitchFamily="18" charset="0"/>
              </a:rPr>
              <a:t>22. júla</a:t>
            </a:r>
          </a:p>
        </p:txBody>
      </p:sp>
    </p:spTree>
    <p:extLst>
      <p:ext uri="{BB962C8B-B14F-4D97-AF65-F5344CB8AC3E}">
        <p14:creationId xmlns:p14="http://schemas.microsoft.com/office/powerpoint/2010/main" val="107406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96413" y="634181"/>
            <a:ext cx="71769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  <a:p>
            <a:r>
              <a:rPr lang="sk-SK" sz="4000" dirty="0" err="1">
                <a:latin typeface="Goudy Stout" panose="0202090407030B020401" pitchFamily="18" charset="0"/>
              </a:rPr>
              <a:t>Tour</a:t>
            </a:r>
            <a:r>
              <a:rPr lang="sk-SK" sz="4000" dirty="0">
                <a:latin typeface="Goudy Stout" panose="0202090407030B020401" pitchFamily="18" charset="0"/>
              </a:rPr>
              <a:t> de </a:t>
            </a:r>
            <a:r>
              <a:rPr lang="sk-SK" sz="4000" dirty="0" err="1">
                <a:latin typeface="Goudy Stout" panose="0202090407030B020401" pitchFamily="18" charset="0"/>
              </a:rPr>
              <a:t>Wien</a:t>
            </a:r>
            <a:endParaRPr lang="sk-SK" sz="40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99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8554" y="763741"/>
            <a:ext cx="4812071" cy="36090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12845" y="3220270"/>
            <a:ext cx="4677423" cy="35080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1839" y="905694"/>
            <a:ext cx="4649840" cy="34873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49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Stout" panose="0202090407030B020401" pitchFamily="18" charset="0"/>
              </a:rPr>
              <a:t>Príchod do Viedne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02" y="1296222"/>
            <a:ext cx="8596105" cy="435292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72472" y="1868930"/>
            <a:ext cx="4982039" cy="373652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45" y="3037607"/>
            <a:ext cx="4420709" cy="33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50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89" y="368710"/>
            <a:ext cx="4660490" cy="3495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67598" y="2651023"/>
            <a:ext cx="4807974" cy="3605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72" y="368710"/>
            <a:ext cx="3384755" cy="4513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547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15546" y="309716"/>
            <a:ext cx="4680155" cy="351011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9378" y="309716"/>
            <a:ext cx="4896465" cy="367234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35" y="3554361"/>
            <a:ext cx="4208206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4855" y="943897"/>
            <a:ext cx="1019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>
                <a:solidFill>
                  <a:schemeClr val="tx2"/>
                </a:solidFill>
                <a:latin typeface="Goudy Stout" panose="0202090407030B020401" pitchFamily="18" charset="0"/>
              </a:rPr>
              <a:t>ActiLingua</a:t>
            </a:r>
            <a:r>
              <a:rPr lang="sk-SK" sz="3600" dirty="0">
                <a:solidFill>
                  <a:schemeClr val="tx2"/>
                </a:solidFill>
                <a:latin typeface="Goudy Stout" panose="0202090407030B020401" pitchFamily="18" charset="0"/>
              </a:rPr>
              <a:t> </a:t>
            </a:r>
            <a:r>
              <a:rPr lang="sk-SK" sz="3600" dirty="0" err="1">
                <a:solidFill>
                  <a:schemeClr val="tx2"/>
                </a:solidFill>
                <a:latin typeface="Goudy Stout" panose="0202090407030B020401" pitchFamily="18" charset="0"/>
              </a:rPr>
              <a:t>Academy</a:t>
            </a:r>
            <a:r>
              <a:rPr lang="sk-SK" sz="3600" dirty="0">
                <a:solidFill>
                  <a:schemeClr val="tx2"/>
                </a:solidFill>
                <a:latin typeface="Goudy Stout" panose="0202090407030B020401" pitchFamily="18" charset="0"/>
              </a:rPr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5" y="1735393"/>
            <a:ext cx="4225487" cy="316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2725" y="3567238"/>
            <a:ext cx="3236077" cy="296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398" y="2043600"/>
            <a:ext cx="4308191" cy="28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0726" y="1884106"/>
            <a:ext cx="5515897" cy="413692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768" y="2072148"/>
            <a:ext cx="5407741" cy="405580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564194" y="560439"/>
            <a:ext cx="762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Goudy Stout" panose="0202090407030B020401" pitchFamily="18" charset="0"/>
              </a:rPr>
              <a:t>Výučba v </a:t>
            </a:r>
            <a:r>
              <a:rPr lang="sk-SK" sz="2800" dirty="0" err="1">
                <a:latin typeface="Goudy Stout" panose="0202090407030B020401" pitchFamily="18" charset="0"/>
              </a:rPr>
              <a:t>Actilingua</a:t>
            </a:r>
            <a:endParaRPr lang="sk-SK" sz="28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00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427703"/>
            <a:ext cx="11458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>
                <a:latin typeface="Goudy Stout" panose="0202090407030B020401" pitchFamily="18" charset="0"/>
              </a:rPr>
              <a:t>Wiener </a:t>
            </a:r>
            <a:r>
              <a:rPr lang="sk-SK" sz="4000" dirty="0" err="1">
                <a:latin typeface="Goudy Stout" panose="0202090407030B020401" pitchFamily="18" charset="0"/>
              </a:rPr>
              <a:t>Museum</a:t>
            </a:r>
            <a:r>
              <a:rPr lang="sk-SK" sz="4000" dirty="0">
                <a:latin typeface="Goudy Stout" panose="0202090407030B020401" pitchFamily="18" charset="0"/>
              </a:rPr>
              <a:t> </a:t>
            </a:r>
            <a:r>
              <a:rPr lang="sk-SK" sz="4000" dirty="0" err="1">
                <a:latin typeface="Goudy Stout" panose="0202090407030B020401" pitchFamily="18" charset="0"/>
              </a:rPr>
              <a:t>Tour</a:t>
            </a:r>
            <a:endParaRPr lang="sk-SK" sz="40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5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10929" y="493848"/>
            <a:ext cx="74606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err="1">
                <a:latin typeface="Goudy Stout" panose="0202090407030B020401" pitchFamily="18" charset="0"/>
              </a:rPr>
              <a:t>Belveder</a:t>
            </a:r>
            <a:endParaRPr lang="sk-SK" sz="4000" dirty="0">
              <a:latin typeface="Goudy Stout" panose="0202090407030B020401" pitchFamily="18" charset="0"/>
            </a:endParaRPr>
          </a:p>
          <a:p>
            <a:r>
              <a:rPr lang="sk-SK" sz="4000" dirty="0">
                <a:latin typeface="Goudy Stout" panose="0202090407030B020401" pitchFamily="18" charset="0"/>
              </a:rPr>
              <a:t>								13.júla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58" y="2753257"/>
            <a:ext cx="4548461" cy="341134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70" y="2753257"/>
            <a:ext cx="2832025" cy="37760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28" y="1763634"/>
            <a:ext cx="3165890" cy="35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5975" y="973394"/>
            <a:ext cx="88264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err="1">
                <a:latin typeface="Goudy Stout" panose="0202090407030B020401" pitchFamily="18" charset="0"/>
              </a:rPr>
              <a:t>Naturhistorisches</a:t>
            </a:r>
            <a:r>
              <a:rPr lang="sk-SK" sz="3200" dirty="0">
                <a:latin typeface="Goudy Stout" panose="0202090407030B020401" pitchFamily="18" charset="0"/>
              </a:rPr>
              <a:t> </a:t>
            </a:r>
          </a:p>
          <a:p>
            <a:r>
              <a:rPr lang="sk-SK" sz="3200" dirty="0" err="1">
                <a:latin typeface="Goudy Stout" panose="0202090407030B020401" pitchFamily="18" charset="0"/>
              </a:rPr>
              <a:t>Museum</a:t>
            </a:r>
            <a:r>
              <a:rPr lang="sk-SK" sz="3200" dirty="0">
                <a:latin typeface="Goudy Stout" panose="0202090407030B020401" pitchFamily="18" charset="0"/>
              </a:rPr>
              <a:t>  </a:t>
            </a:r>
          </a:p>
          <a:p>
            <a:endParaRPr lang="sk-SK" sz="3200" dirty="0">
              <a:latin typeface="Goudy Stout" panose="0202090407030B020401" pitchFamily="18" charset="0"/>
            </a:endParaRPr>
          </a:p>
          <a:p>
            <a:r>
              <a:rPr lang="sk-SK" sz="3200" dirty="0">
                <a:latin typeface="Goudy Stout" panose="0202090407030B020401" pitchFamily="18" charset="0"/>
              </a:rPr>
              <a:t>15.júla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6969" y="3392128"/>
            <a:ext cx="3972233" cy="29791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58" y="2478316"/>
            <a:ext cx="5037576" cy="37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6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09" y="1545005"/>
            <a:ext cx="3823854" cy="509847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75" y="785499"/>
            <a:ext cx="4988780" cy="37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05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13821" y="2445061"/>
            <a:ext cx="4739966" cy="355497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4" y="2422549"/>
            <a:ext cx="3005811" cy="400774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94309" y="215491"/>
            <a:ext cx="107368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err="1">
                <a:latin typeface="Goudy Stout" panose="0202090407030B020401" pitchFamily="18" charset="0"/>
              </a:rPr>
              <a:t>Albertina</a:t>
            </a:r>
            <a:r>
              <a:rPr lang="sk-SK" sz="4000" dirty="0">
                <a:latin typeface="Goudy Stout" panose="0202090407030B020401" pitchFamily="18" charset="0"/>
              </a:rPr>
              <a:t> – 16. júla</a:t>
            </a:r>
          </a:p>
          <a:p>
            <a:endParaRPr lang="sk-SK" dirty="0"/>
          </a:p>
          <a:p>
            <a:r>
              <a:rPr lang="sk-SK" sz="1600" dirty="0">
                <a:latin typeface="Goudy Stout" panose="0202090407030B020401" pitchFamily="18" charset="0"/>
              </a:rPr>
              <a:t>Výstavná zbierka </a:t>
            </a:r>
            <a:r>
              <a:rPr lang="sk-SK" sz="1600" u="sng" dirty="0">
                <a:latin typeface="Goudy Stout" panose="0202090407030B020401" pitchFamily="18" charset="0"/>
              </a:rPr>
              <a:t>od </a:t>
            </a:r>
            <a:r>
              <a:rPr lang="sk-SK" sz="1600" u="sng" dirty="0" err="1">
                <a:latin typeface="Goudy Stout" panose="0202090407030B020401" pitchFamily="18" charset="0"/>
              </a:rPr>
              <a:t>Moneta</a:t>
            </a:r>
            <a:r>
              <a:rPr lang="sk-SK" sz="1600" u="sng" dirty="0">
                <a:latin typeface="Goudy Stout" panose="0202090407030B020401" pitchFamily="18" charset="0"/>
              </a:rPr>
              <a:t> po </a:t>
            </a:r>
            <a:r>
              <a:rPr lang="sk-SK" sz="1600" u="sng" dirty="0" err="1">
                <a:latin typeface="Goudy Stout" panose="0202090407030B020401" pitchFamily="18" charset="0"/>
              </a:rPr>
              <a:t>Picassa</a:t>
            </a:r>
            <a:endParaRPr lang="sk-SK" sz="1600" u="sng" dirty="0">
              <a:latin typeface="Goudy Stout" panose="0202090407030B020401" pitchFamily="18" charset="0"/>
            </a:endParaRPr>
          </a:p>
          <a:p>
            <a:r>
              <a:rPr lang="sk-SK" sz="2000" dirty="0" err="1">
                <a:latin typeface="Arial Narrow" panose="020B0606020202030204" pitchFamily="34" charset="0"/>
              </a:rPr>
              <a:t>Raffael</a:t>
            </a:r>
            <a:r>
              <a:rPr lang="sk-SK" sz="2000" dirty="0">
                <a:latin typeface="Arial Narrow" panose="020B0606020202030204" pitchFamily="34" charset="0"/>
              </a:rPr>
              <a:t>, </a:t>
            </a:r>
            <a:r>
              <a:rPr lang="sk-SK" sz="2000" dirty="0" err="1">
                <a:latin typeface="Arial Narrow" panose="020B0606020202030204" pitchFamily="34" charset="0"/>
              </a:rPr>
              <a:t>Rembrandt</a:t>
            </a:r>
            <a:r>
              <a:rPr lang="sk-SK" sz="2000" dirty="0">
                <a:latin typeface="Arial Narrow" panose="020B0606020202030204" pitchFamily="34" charset="0"/>
              </a:rPr>
              <a:t> , da Vinci,  </a:t>
            </a:r>
            <a:r>
              <a:rPr lang="sk-SK" sz="2000" dirty="0" err="1">
                <a:latin typeface="Arial Narrow" panose="020B0606020202030204" pitchFamily="34" charset="0"/>
              </a:rPr>
              <a:t>Rubens</a:t>
            </a:r>
            <a:r>
              <a:rPr lang="sk-SK" sz="2000" dirty="0">
                <a:latin typeface="Arial Narrow" panose="020B0606020202030204" pitchFamily="34" charset="0"/>
              </a:rPr>
              <a:t>, </a:t>
            </a:r>
            <a:r>
              <a:rPr lang="sk-SK" sz="2000" dirty="0" err="1">
                <a:latin typeface="Arial Narrow" panose="020B0606020202030204" pitchFamily="34" charset="0"/>
              </a:rPr>
              <a:t>Cézanne</a:t>
            </a:r>
            <a:r>
              <a:rPr lang="sk-SK" sz="2000" dirty="0">
                <a:latin typeface="Arial Narrow" panose="020B0606020202030204" pitchFamily="34" charset="0"/>
              </a:rPr>
              <a:t>, </a:t>
            </a:r>
            <a:r>
              <a:rPr lang="sk-SK" sz="2000" dirty="0" err="1">
                <a:latin typeface="Arial Narrow" panose="020B0606020202030204" pitchFamily="34" charset="0"/>
              </a:rPr>
              <a:t>Picasso</a:t>
            </a:r>
            <a:r>
              <a:rPr lang="sk-SK" sz="2000" dirty="0">
                <a:latin typeface="Arial Narrow" panose="020B0606020202030204" pitchFamily="34" charset="0"/>
              </a:rPr>
              <a:t>, </a:t>
            </a:r>
            <a:r>
              <a:rPr lang="sk-SK" sz="2000" dirty="0" err="1">
                <a:latin typeface="Arial Narrow" panose="020B0606020202030204" pitchFamily="34" charset="0"/>
              </a:rPr>
              <a:t>Matisse</a:t>
            </a:r>
            <a:r>
              <a:rPr lang="sk-SK" sz="2000" dirty="0">
                <a:latin typeface="Arial Narrow" panose="020B0606020202030204" pitchFamily="34" charset="0"/>
              </a:rPr>
              <a:t>, </a:t>
            </a:r>
            <a:r>
              <a:rPr lang="sk-SK" sz="2000" dirty="0" err="1">
                <a:latin typeface="Arial Narrow" panose="020B0606020202030204" pitchFamily="34" charset="0"/>
              </a:rPr>
              <a:t>Klimt</a:t>
            </a:r>
            <a:r>
              <a:rPr lang="sk-SK" sz="2000" dirty="0">
                <a:latin typeface="Arial Narrow" panose="020B0606020202030204" pitchFamily="34" charset="0"/>
              </a:rPr>
              <a:t>...  jedna z najvýznamnejších európskych zbierok medzinárodnej klasickej moderny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525" y="2859408"/>
            <a:ext cx="4178706" cy="31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9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Zobrazenie</Template>
  <TotalTime>247</TotalTime>
  <Words>115</Words>
  <Application>Microsoft Office PowerPoint</Application>
  <PresentationFormat>Širokouhlá</PresentationFormat>
  <Paragraphs>31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Century Schoolbook</vt:lpstr>
      <vt:lpstr>Goudy Stout</vt:lpstr>
      <vt:lpstr>Wingdings 2</vt:lpstr>
      <vt:lpstr>View</vt:lpstr>
      <vt:lpstr>Erasmus+ Deutsch und Lehrerfortbildung  Mgr. Erika Müllerová</vt:lpstr>
      <vt:lpstr>Príchod do Viedne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Deutsch und Lehrerfortbildung   Mgr. Erika Müllerová</dc:title>
  <dc:creator>doklady</dc:creator>
  <cp:lastModifiedBy>Miroslav Inglot</cp:lastModifiedBy>
  <cp:revision>33</cp:revision>
  <dcterms:created xsi:type="dcterms:W3CDTF">2021-08-25T09:22:58Z</dcterms:created>
  <dcterms:modified xsi:type="dcterms:W3CDTF">2022-05-30T08:56:25Z</dcterms:modified>
</cp:coreProperties>
</file>